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6" r:id="rId3"/>
    <p:sldId id="258" r:id="rId4"/>
    <p:sldId id="259" r:id="rId5"/>
    <p:sldId id="260" r:id="rId6"/>
    <p:sldId id="261" r:id="rId7"/>
    <p:sldId id="264" r:id="rId8"/>
    <p:sldId id="262" r:id="rId9"/>
    <p:sldId id="263" r:id="rId10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10/28/2019</a:t>
            </a:fld>
            <a:endParaRPr lang="en-US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10/28/2019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10/28/2019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10/28/2019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10/28/2019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10/28/2019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10/28/2019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10/28/2019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10/28/2019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10/28/2019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10/28/2019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10/28/2019</a:t>
            </a:fld>
            <a:endParaRPr lang="en-US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000" dirty="0" smtClean="0"/>
              <a:t>Что необычного </a:t>
            </a:r>
            <a:br>
              <a:rPr lang="ru-RU" sz="4000" dirty="0" smtClean="0"/>
            </a:br>
            <a:r>
              <a:rPr lang="ru-RU" sz="4000" dirty="0" smtClean="0"/>
              <a:t>в этих предложениях с точки зрения лексики?</a:t>
            </a: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ru-RU" sz="2800" dirty="0" smtClean="0"/>
              <a:t>Отговорила роща золотая берёзовым весёлым языком.</a:t>
            </a:r>
          </a:p>
          <a:p>
            <a:r>
              <a:rPr lang="ru-RU" sz="2800" dirty="0" smtClean="0"/>
              <a:t>В саду горит костёр рябины красной, но никого не может он согреть.</a:t>
            </a:r>
          </a:p>
          <a:p>
            <a:r>
              <a:rPr lang="ru-RU" sz="2800" dirty="0" smtClean="0"/>
              <a:t>Бежит, струится маленький серебряный ручей.</a:t>
            </a:r>
          </a:p>
          <a:p>
            <a:r>
              <a:rPr lang="ru-RU" sz="2800" dirty="0" smtClean="0"/>
              <a:t>Заколдован невидимкой, дремлет лес под сказку сна, словно белою косынкой </a:t>
            </a:r>
            <a:r>
              <a:rPr lang="ru-RU" sz="2800" dirty="0" err="1" smtClean="0"/>
              <a:t>подвязалася</a:t>
            </a:r>
            <a:r>
              <a:rPr lang="ru-RU" sz="2800" dirty="0" smtClean="0"/>
              <a:t> сосна.</a:t>
            </a:r>
            <a:endParaRPr lang="ru-RU" sz="28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Прямое и переносное значение слов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Урок русского языка в 5 классе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533400"/>
            <a:ext cx="8229600" cy="12192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Метафора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3200" b="1" i="1" dirty="0" smtClean="0">
                <a:solidFill>
                  <a:srgbClr val="FF0000"/>
                </a:solidFill>
              </a:rPr>
              <a:t>Мета</a:t>
            </a:r>
            <a:r>
              <a:rPr lang="ru-RU" dirty="0" smtClean="0"/>
              <a:t> – пере – греч.</a:t>
            </a:r>
          </a:p>
          <a:p>
            <a:r>
              <a:rPr lang="ru-RU" sz="3200" b="1" i="1" dirty="0" smtClean="0">
                <a:solidFill>
                  <a:srgbClr val="FF0000"/>
                </a:solidFill>
              </a:rPr>
              <a:t>Фора</a:t>
            </a:r>
            <a:r>
              <a:rPr lang="ru-RU" dirty="0" smtClean="0"/>
              <a:t> – несу</a:t>
            </a:r>
          </a:p>
          <a:p>
            <a:r>
              <a:rPr lang="ru-RU" sz="3200" b="1" i="1" dirty="0" smtClean="0">
                <a:solidFill>
                  <a:srgbClr val="FF0000"/>
                </a:solidFill>
              </a:rPr>
              <a:t>Метафора </a:t>
            </a:r>
            <a:r>
              <a:rPr lang="ru-RU" sz="3200" dirty="0" smtClean="0"/>
              <a:t>– слово или оборот речи, употреблённый в переносном значении на основе сходства</a:t>
            </a:r>
            <a:endParaRPr lang="ru-RU" sz="32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/>
          <a:lstStyle/>
          <a:p>
            <a:pPr algn="ctr"/>
            <a:r>
              <a:rPr lang="ru-RU" dirty="0" smtClean="0"/>
              <a:t>Чего не знали малыши?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389120"/>
          </a:xfrm>
        </p:spPr>
        <p:txBody>
          <a:bodyPr>
            <a:noAutofit/>
          </a:bodyPr>
          <a:lstStyle/>
          <a:p>
            <a:r>
              <a:rPr lang="ru-RU" sz="3200" i="1" dirty="0" smtClean="0"/>
              <a:t>- Я в школу не пойду, -заявил пятилетний Серёжа. – Там на экзаменах детей режут.</a:t>
            </a:r>
          </a:p>
          <a:p>
            <a:endParaRPr lang="ru-RU" sz="3200" i="1" dirty="0" smtClean="0"/>
          </a:p>
          <a:p>
            <a:r>
              <a:rPr lang="ru-RU" sz="3200" i="1" dirty="0" smtClean="0"/>
              <a:t>-  Вот зимой выпадет снег, ударят морозы.</a:t>
            </a:r>
          </a:p>
          <a:p>
            <a:r>
              <a:rPr lang="ru-RU" sz="3200" i="1" dirty="0" smtClean="0"/>
              <a:t>- А я тогда не пойду на улицу.</a:t>
            </a:r>
          </a:p>
          <a:p>
            <a:r>
              <a:rPr lang="ru-RU" sz="3200" i="1" dirty="0" smtClean="0"/>
              <a:t>- Почему?</a:t>
            </a:r>
          </a:p>
          <a:p>
            <a:r>
              <a:rPr lang="ru-RU" sz="3200" i="1" dirty="0" smtClean="0"/>
              <a:t>- А чтоб меня морозы не ударили.</a:t>
            </a:r>
            <a:endParaRPr lang="ru-RU" sz="3200" i="1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Чего не знали малыши?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Мальчика спрашивают о сестре:</a:t>
            </a:r>
          </a:p>
          <a:p>
            <a:r>
              <a:rPr lang="ru-RU" sz="3200" i="1" dirty="0" smtClean="0"/>
              <a:t>- Что это твоя </a:t>
            </a:r>
            <a:r>
              <a:rPr lang="ru-RU" sz="3200" i="1" dirty="0" err="1" smtClean="0"/>
              <a:t>Иринка</a:t>
            </a:r>
            <a:r>
              <a:rPr lang="ru-RU" sz="3200" i="1" dirty="0" smtClean="0"/>
              <a:t> с петухами ложится?</a:t>
            </a:r>
          </a:p>
          <a:p>
            <a:r>
              <a:rPr lang="ru-RU" sz="3200" i="1" dirty="0" smtClean="0"/>
              <a:t>- Она с петухами не ложится – они клюются: она одна в свою кроватку ложится.</a:t>
            </a:r>
            <a:endParaRPr lang="ru-RU" sz="3200" i="1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200" dirty="0" smtClean="0"/>
              <a:t>Укажите в каждой паре предложений слова, употреблённые в переносном значении.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935480"/>
            <a:ext cx="8610600" cy="4389120"/>
          </a:xfrm>
        </p:spPr>
        <p:txBody>
          <a:bodyPr>
            <a:noAutofit/>
          </a:bodyPr>
          <a:lstStyle/>
          <a:p>
            <a:r>
              <a:rPr lang="ru-RU" sz="3200" i="1" dirty="0" smtClean="0"/>
              <a:t>1. Ветер в трубе воет и свистит. Собака воет.</a:t>
            </a:r>
          </a:p>
          <a:p>
            <a:r>
              <a:rPr lang="ru-RU" sz="3200" i="1" dirty="0" smtClean="0"/>
              <a:t>2. Усталый день склонился к ночи. Усталый малыш склонил голову к плечу матери.</a:t>
            </a:r>
          </a:p>
          <a:p>
            <a:r>
              <a:rPr lang="ru-RU" sz="3200" i="1" dirty="0" smtClean="0"/>
              <a:t>3. Пришёл с работы папа. Наконец-то пришёл долгожданный день.</a:t>
            </a:r>
          </a:p>
          <a:p>
            <a:r>
              <a:rPr lang="ru-RU" sz="3200" i="1" dirty="0" smtClean="0"/>
              <a:t>4. Хозяйка согрела воду. Весёлая песня согрела нас в пути.</a:t>
            </a:r>
            <a:endParaRPr lang="ru-RU" sz="3200" i="1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800" dirty="0"/>
              <a:t>Составьте аналогичные словосочетания со словами </a:t>
            </a:r>
            <a:r>
              <a:rPr lang="ru-RU" sz="4800" b="1" i="1" dirty="0"/>
              <a:t>гнездо, бежать, лететь</a:t>
            </a:r>
            <a:r>
              <a:rPr lang="ru-RU" sz="48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73604537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000" dirty="0" smtClean="0"/>
              <a:t>Сформулируйте задание!</a:t>
            </a: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3600" i="1" dirty="0" smtClean="0"/>
              <a:t>Болтать </a:t>
            </a:r>
            <a:r>
              <a:rPr lang="ru-RU" sz="3600" i="1" dirty="0" smtClean="0"/>
              <a:t>языком, болтать ногами; девочка плакала, ёлка плакала; золотые руки, золотые серьги; глубокое озеро, глубокое раздумье; медвежья берлога, медвежья услуга; тесная дружба, тесная обувь.</a:t>
            </a:r>
            <a:endParaRPr lang="ru-RU" sz="3600" i="1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/>
          <a:lstStyle/>
          <a:p>
            <a:r>
              <a:rPr lang="ru-RU" dirty="0" smtClean="0"/>
              <a:t>Сформулируй задание!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905000"/>
            <a:ext cx="8229600" cy="4648200"/>
          </a:xfrm>
        </p:spPr>
        <p:txBody>
          <a:bodyPr/>
          <a:lstStyle/>
          <a:p>
            <a:r>
              <a:rPr lang="ru-RU" dirty="0" smtClean="0"/>
              <a:t>Задремали звёзды золотые,</a:t>
            </a:r>
          </a:p>
          <a:p>
            <a:r>
              <a:rPr lang="ru-RU" dirty="0" smtClean="0"/>
              <a:t>Задрожало зеркало затона,</a:t>
            </a:r>
          </a:p>
          <a:p>
            <a:r>
              <a:rPr lang="ru-RU" dirty="0" smtClean="0"/>
              <a:t>Брезжит свет на заводи речные</a:t>
            </a:r>
          </a:p>
          <a:p>
            <a:r>
              <a:rPr lang="ru-RU" dirty="0" smtClean="0"/>
              <a:t>И румянит сетку небосклона.</a:t>
            </a:r>
          </a:p>
          <a:p>
            <a:r>
              <a:rPr lang="ru-RU" dirty="0" smtClean="0"/>
              <a:t>Улыбнулись сонные берёзки,</a:t>
            </a:r>
          </a:p>
          <a:p>
            <a:r>
              <a:rPr lang="ru-RU" dirty="0" smtClean="0"/>
              <a:t>Растрепали шёлковые косы.</a:t>
            </a:r>
          </a:p>
          <a:p>
            <a:r>
              <a:rPr lang="ru-RU" dirty="0" smtClean="0"/>
              <a:t>Шелестят зелёные серёжки,</a:t>
            </a:r>
          </a:p>
          <a:p>
            <a:r>
              <a:rPr lang="ru-RU" dirty="0" smtClean="0"/>
              <a:t>И горят серебряные росы.</a:t>
            </a:r>
          </a:p>
          <a:p>
            <a:pPr algn="r"/>
            <a:r>
              <a:rPr lang="ru-RU" dirty="0" smtClean="0"/>
              <a:t>С. Есенин «С добрым утром!»</a:t>
            </a:r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Начальная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42</TotalTime>
  <Words>329</Words>
  <Application>Microsoft Office PowerPoint</Application>
  <PresentationFormat>Экран (4:3)</PresentationFormat>
  <Paragraphs>40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Поток</vt:lpstr>
      <vt:lpstr>Что необычного  в этих предложениях с точки зрения лексики?</vt:lpstr>
      <vt:lpstr>Прямое и переносное значение слов</vt:lpstr>
      <vt:lpstr>  Метафора </vt:lpstr>
      <vt:lpstr>Чего не знали малыши?</vt:lpstr>
      <vt:lpstr>Чего не знали малыши?</vt:lpstr>
      <vt:lpstr>Укажите в каждой паре предложений слова, употреблённые в переносном значении.</vt:lpstr>
      <vt:lpstr>Презентация PowerPoint</vt:lpstr>
      <vt:lpstr>Сформулируйте задание!</vt:lpstr>
      <vt:lpstr>Сформулируй задание!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Что необычного  в этих предложениях с точки зрения лексики?</dc:title>
  <dc:creator>1</dc:creator>
  <cp:lastModifiedBy>Вера</cp:lastModifiedBy>
  <cp:revision>7</cp:revision>
  <dcterms:created xsi:type="dcterms:W3CDTF">2014-03-02T13:53:40Z</dcterms:created>
  <dcterms:modified xsi:type="dcterms:W3CDTF">2019-10-28T15:38:10Z</dcterms:modified>
</cp:coreProperties>
</file>